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305" r:id="rId3"/>
    <p:sldId id="287" r:id="rId4"/>
    <p:sldId id="288" r:id="rId5"/>
    <p:sldId id="293" r:id="rId6"/>
    <p:sldId id="308" r:id="rId7"/>
    <p:sldId id="291" r:id="rId8"/>
    <p:sldId id="309" r:id="rId9"/>
    <p:sldId id="289" r:id="rId10"/>
    <p:sldId id="292" r:id="rId11"/>
    <p:sldId id="306" r:id="rId12"/>
  </p:sldIdLst>
  <p:sldSz cx="9144000" cy="6858000" type="screen4x3"/>
  <p:notesSz cx="6794500" cy="9906000"/>
  <p:defaultTextStyle>
    <a:defPPr>
      <a:defRPr lang="da-DK"/>
    </a:defPPr>
    <a:lvl1pPr algn="l" rtl="0" fontAlgn="base">
      <a:spcBef>
        <a:spcPct val="20000"/>
      </a:spcBef>
      <a:spcAft>
        <a:spcPct val="0"/>
      </a:spcAft>
      <a:buFont typeface="Arial" charset="0"/>
      <a:buChar char="–"/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Font typeface="Arial" charset="0"/>
      <a:buChar char="–"/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Font typeface="Arial" charset="0"/>
      <a:buChar char="–"/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Font typeface="Arial" charset="0"/>
      <a:buChar char="–"/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Font typeface="Arial" charset="0"/>
      <a:buChar char="–"/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60" autoAdjust="0"/>
  </p:normalViewPr>
  <p:slideViewPr>
    <p:cSldViewPr>
      <p:cViewPr varScale="1">
        <p:scale>
          <a:sx n="89" d="100"/>
          <a:sy n="89" d="100"/>
        </p:scale>
        <p:origin x="7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89FA093B-4726-4341-A01E-D0F4EEB95ABE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43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9143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</a:defRPr>
            </a:lvl1pPr>
          </a:lstStyle>
          <a:p>
            <a:pPr>
              <a:defRPr/>
            </a:pPr>
            <a:fld id="{B10627C4-2F4A-4580-9296-FBB99AFC3E2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1780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7ECFB-A5F3-4F86-8765-7B5BC23610A7}" type="datetimeFigureOut">
              <a:rPr lang="da-DK" smtClean="0"/>
              <a:pPr/>
              <a:t>01-05-2019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05437"/>
            <a:ext cx="5435600" cy="44578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09143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8645" y="9409143"/>
            <a:ext cx="2944283" cy="4951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3A674-CECE-478B-A875-3CC8C20269E5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107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D2474-4C98-4383-A262-99328840FEB7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3817-AB16-4CF1-B96E-086456721EB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455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306-7469-437F-BAC4-DEDFF884FE37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687A5-7F1A-4CA2-AA3D-032C349B17A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682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70164-9FAE-4995-8DD7-DE7BF1D64576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00767-7760-4BB4-B709-6A9CD005B63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5649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5B951-6676-43DA-B33C-363C1FAF9918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1D962-D1AE-4E58-8696-2D06DED85A1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8917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5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3A3B9-3080-4B4F-A375-14F12292E386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7FE33-BBB9-4BFB-B287-377E8C26F6E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623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8A68-8EBE-4465-A428-F0D2CBA312E2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95DDF-1A08-4657-B72B-8E713F74236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211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266C-C945-4D53-926B-A69E36B52AD2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3B555-58AE-49C2-B99A-20F045B6A92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22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582E-7EC8-489E-BAC7-EB0B9857F30B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473C-367E-4375-BCA2-C488A01FF9D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318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4FC3F-B8DB-427D-A8B1-2F03CEF466A2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B85ED-11FF-45CD-A05D-E007FEDCA6F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010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A07BF-DC08-4A22-A0A8-4CA0CF8F3560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55396-3492-480E-8DAC-BF86EC22577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036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98B4A-2C58-4A26-97DC-3AB5FB38DDD9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AACC2-013B-469C-BB9B-A09673D3AD6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127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48B9A-3EC0-4DA6-917D-519602D14D51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9AA91-AE1B-4B9C-9157-363AD919F04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60931-B91E-4EC7-B713-FF17AFE52E47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C36B-AF0B-4268-8280-60645E745B43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46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675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9DFE4-6556-46CA-B05F-A2899B253D8D}" type="datetimeFigureOut">
              <a:rPr lang="da-DK"/>
              <a:pPr>
                <a:defRPr/>
              </a:pPr>
              <a:t>01-05-2019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E561FE-F45F-46FD-9970-F6361017474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  <p:pic>
        <p:nvPicPr>
          <p:cNvPr id="1031" name="Billede 6" descr="C:\Documents and Settings\sekretariatet\Dokumenter\Billeder\KGK logo 25 mm RGB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198563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lf.d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Junior golf i </a:t>
            </a:r>
            <a:r>
              <a:rPr lang="da-DK" dirty="0" smtClean="0"/>
              <a:t>KGK –</a:t>
            </a:r>
            <a:br>
              <a:rPr lang="da-DK" dirty="0" smtClean="0"/>
            </a:br>
            <a:r>
              <a:rPr lang="da-DK" sz="3200" dirty="0" smtClean="0"/>
              <a:t>Golf skal være sjovt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Københavns Golf Klub</a:t>
            </a:r>
            <a:endParaRPr lang="da-DK" dirty="0" smtClean="0"/>
          </a:p>
          <a:p>
            <a:r>
              <a:rPr lang="da-DK" dirty="0" smtClean="0"/>
              <a:t>4 maj 2019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7319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67550" cy="1143000"/>
          </a:xfrm>
        </p:spPr>
        <p:txBody>
          <a:bodyPr/>
          <a:lstStyle/>
          <a:p>
            <a:r>
              <a:rPr lang="da-DK" sz="3600" dirty="0"/>
              <a:t>Junior </a:t>
            </a:r>
            <a:r>
              <a:rPr lang="da-DK" sz="3600" dirty="0" smtClean="0"/>
              <a:t>afdelingen har brug for hjælp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Forældreindsatsen er meget vigtig for børnene</a:t>
            </a:r>
          </a:p>
          <a:p>
            <a:r>
              <a:rPr lang="da-DK" sz="2800" dirty="0" smtClean="0"/>
              <a:t>Frivillige forældre</a:t>
            </a:r>
            <a:endParaRPr lang="da-DK" sz="2800" dirty="0"/>
          </a:p>
          <a:p>
            <a:pPr lvl="1"/>
            <a:r>
              <a:rPr lang="da-DK" sz="2400" dirty="0"/>
              <a:t>Frivillige til torsdagsmatcher </a:t>
            </a:r>
            <a:r>
              <a:rPr lang="da-DK" sz="2400" dirty="0" smtClean="0"/>
              <a:t>(</a:t>
            </a:r>
            <a:r>
              <a:rPr lang="da-DK" sz="2400" dirty="0"/>
              <a:t>assistere </a:t>
            </a:r>
            <a:r>
              <a:rPr lang="da-DK" sz="2400" dirty="0" smtClean="0"/>
              <a:t>juniorer </a:t>
            </a:r>
            <a:r>
              <a:rPr lang="da-DK" sz="2400" dirty="0"/>
              <a:t>uden </a:t>
            </a:r>
            <a:r>
              <a:rPr lang="da-DK" sz="2400" dirty="0" err="1"/>
              <a:t>hcp</a:t>
            </a:r>
            <a:r>
              <a:rPr lang="da-DK" sz="2400" dirty="0"/>
              <a:t> rundt på </a:t>
            </a:r>
            <a:r>
              <a:rPr lang="da-DK" sz="2400" dirty="0" smtClean="0"/>
              <a:t>par-3 banen og stor bane)</a:t>
            </a:r>
            <a:endParaRPr lang="da-DK" sz="2400" dirty="0"/>
          </a:p>
          <a:p>
            <a:pPr lvl="1"/>
            <a:r>
              <a:rPr lang="da-DK" sz="2400" dirty="0" smtClean="0"/>
              <a:t>Være med til middagen </a:t>
            </a:r>
            <a:r>
              <a:rPr lang="da-DK" sz="2400" dirty="0"/>
              <a:t>efter torsdagsmatch</a:t>
            </a:r>
          </a:p>
          <a:p>
            <a:pPr lvl="1"/>
            <a:r>
              <a:rPr lang="da-DK" sz="2400" dirty="0"/>
              <a:t>Medhjælp ved sommerlejr </a:t>
            </a:r>
            <a:r>
              <a:rPr lang="da-DK" sz="2400" dirty="0" smtClean="0"/>
              <a:t>(specielt til puslinge på par 3 banen og stor bane)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2131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Golf </a:t>
            </a:r>
            <a:r>
              <a:rPr lang="da-DK" dirty="0" err="1" smtClean="0"/>
              <a:t>box</a:t>
            </a:r>
            <a:r>
              <a:rPr lang="da-DK" dirty="0" smtClean="0"/>
              <a:t> og Holdsport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Juniorer for et </a:t>
            </a:r>
            <a:r>
              <a:rPr lang="da-DK" sz="2800" dirty="0" err="1" smtClean="0"/>
              <a:t>medlemsnr</a:t>
            </a:r>
            <a:r>
              <a:rPr lang="da-DK" sz="2800" dirty="0" smtClean="0"/>
              <a:t> hos KGK :  1-xxxx</a:t>
            </a:r>
          </a:p>
          <a:p>
            <a:r>
              <a:rPr lang="da-DK" sz="2800" dirty="0" smtClean="0"/>
              <a:t>Login til </a:t>
            </a:r>
            <a:r>
              <a:rPr lang="da-DK" sz="2800" dirty="0" err="1" smtClean="0"/>
              <a:t>Golfbox</a:t>
            </a:r>
            <a:r>
              <a:rPr lang="da-DK" sz="2800" dirty="0" smtClean="0"/>
              <a:t> via </a:t>
            </a:r>
            <a:r>
              <a:rPr lang="da-DK" sz="2800" dirty="0" smtClean="0">
                <a:hlinkClick r:id="rId2"/>
              </a:rPr>
              <a:t>www.golf.dk</a:t>
            </a:r>
            <a:r>
              <a:rPr lang="da-DK" sz="2800" dirty="0" smtClean="0"/>
              <a:t> : Login er </a:t>
            </a:r>
            <a:r>
              <a:rPr lang="da-DK" sz="2800" dirty="0" err="1" smtClean="0"/>
              <a:t>medlemsnr</a:t>
            </a:r>
            <a:r>
              <a:rPr lang="da-DK" sz="2800" dirty="0" smtClean="0"/>
              <a:t>. </a:t>
            </a:r>
            <a:r>
              <a:rPr lang="da-DK" sz="2800" dirty="0"/>
              <a:t>o</a:t>
            </a:r>
            <a:r>
              <a:rPr lang="da-DK" sz="2800" dirty="0" smtClean="0"/>
              <a:t>g password er første 6 cifre i </a:t>
            </a:r>
            <a:r>
              <a:rPr lang="da-DK" sz="2800" dirty="0" err="1" smtClean="0"/>
              <a:t>cprnr</a:t>
            </a:r>
            <a:r>
              <a:rPr lang="da-DK" sz="2800" dirty="0" smtClean="0"/>
              <a:t>. </a:t>
            </a:r>
            <a:r>
              <a:rPr lang="da-DK" sz="2800" dirty="0" err="1" smtClean="0"/>
              <a:t>ddmmyy</a:t>
            </a:r>
            <a:endParaRPr lang="da-DK" sz="2800" dirty="0" smtClean="0"/>
          </a:p>
          <a:p>
            <a:r>
              <a:rPr lang="da-DK" sz="2800" dirty="0" smtClean="0"/>
              <a:t>Holdsport</a:t>
            </a:r>
            <a:r>
              <a:rPr lang="da-DK" sz="2800" dirty="0" smtClean="0"/>
              <a:t>.  Træningen er oprettet i Holdsport, hvor man se tidspunkt og deltagere samt framelding</a:t>
            </a:r>
          </a:p>
          <a:p>
            <a:r>
              <a:rPr lang="da-DK" sz="2800" dirty="0" err="1" smtClean="0"/>
              <a:t>Golfbox</a:t>
            </a:r>
            <a:r>
              <a:rPr lang="da-DK" sz="2800" dirty="0" smtClean="0"/>
              <a:t>. Tilmelding til aktiviteter i KGK såsom </a:t>
            </a:r>
            <a:r>
              <a:rPr lang="da-DK" sz="2800" dirty="0" err="1" smtClean="0"/>
              <a:t>tordagsmatch</a:t>
            </a:r>
            <a:r>
              <a:rPr lang="da-DK" sz="2800" dirty="0" smtClean="0"/>
              <a:t>, summer camp etc. sker typisk via </a:t>
            </a:r>
            <a:r>
              <a:rPr lang="da-DK" sz="2800" dirty="0" err="1" smtClean="0"/>
              <a:t>Golfbox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8056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Junior afdelingen i KGK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 smtClean="0"/>
              <a:t>Junior afdelingen består </a:t>
            </a:r>
            <a:r>
              <a:rPr lang="da-DK" sz="2800" dirty="0" smtClean="0"/>
              <a:t>p.t. af </a:t>
            </a:r>
            <a:r>
              <a:rPr lang="da-DK" sz="2800" dirty="0" smtClean="0"/>
              <a:t>ca. </a:t>
            </a:r>
            <a:r>
              <a:rPr lang="da-DK" sz="2800" dirty="0" smtClean="0"/>
              <a:t>85 </a:t>
            </a:r>
            <a:r>
              <a:rPr lang="da-DK" sz="2800" dirty="0" smtClean="0"/>
              <a:t>juniorer i alderen fra 6 til 18 år</a:t>
            </a:r>
          </a:p>
          <a:p>
            <a:r>
              <a:rPr lang="da-DK" sz="2800" dirty="0" smtClean="0"/>
              <a:t>Junior komiteen i KGK består af </a:t>
            </a:r>
            <a:r>
              <a:rPr lang="da-DK" sz="2800" dirty="0" smtClean="0"/>
              <a:t>5 voksne</a:t>
            </a:r>
            <a:r>
              <a:rPr lang="da-DK" sz="2800" dirty="0" smtClean="0"/>
              <a:t> </a:t>
            </a:r>
            <a:r>
              <a:rPr lang="da-DK" sz="2800" dirty="0" smtClean="0"/>
              <a:t>samt vores junior træner </a:t>
            </a:r>
            <a:r>
              <a:rPr lang="da-DK" sz="2800" dirty="0" smtClean="0"/>
              <a:t>Oskar Almlund</a:t>
            </a:r>
            <a:endParaRPr lang="da-DK" sz="2800" dirty="0" smtClean="0"/>
          </a:p>
          <a:p>
            <a:r>
              <a:rPr lang="da-DK" sz="2800" dirty="0" smtClean="0"/>
              <a:t>Komiteen står for aktiviteterne i  juniorafdelingen</a:t>
            </a:r>
          </a:p>
          <a:p>
            <a:r>
              <a:rPr lang="da-DK" sz="2800" dirty="0" smtClean="0"/>
              <a:t>Oskar Almlund</a:t>
            </a:r>
            <a:r>
              <a:rPr lang="da-DK" sz="2800" dirty="0" smtClean="0"/>
              <a:t> </a:t>
            </a:r>
            <a:r>
              <a:rPr lang="da-DK" sz="2800" dirty="0" smtClean="0"/>
              <a:t>står for træningen af juniorerne</a:t>
            </a:r>
          </a:p>
          <a:p>
            <a:r>
              <a:rPr lang="da-DK" sz="2800" dirty="0" smtClean="0"/>
              <a:t>Kgkgolf.dk/junior</a:t>
            </a:r>
          </a:p>
          <a:p>
            <a:pPr marL="0" indent="0">
              <a:buNone/>
            </a:pPr>
            <a:endParaRPr lang="da-DK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3039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000" dirty="0" smtClean="0"/>
              <a:t>Junior afdelingens </a:t>
            </a:r>
            <a:r>
              <a:rPr lang="da-DK" sz="4000" dirty="0"/>
              <a:t>opgaver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Give børnene golf færdigheder</a:t>
            </a:r>
          </a:p>
          <a:p>
            <a:r>
              <a:rPr lang="da-DK" sz="2800" dirty="0"/>
              <a:t>Hjælpe dem til at opnå </a:t>
            </a:r>
            <a:r>
              <a:rPr lang="da-DK" sz="2800" dirty="0" smtClean="0"/>
              <a:t>banetilladelse til den store bane</a:t>
            </a:r>
            <a:endParaRPr lang="da-DK" sz="2800" dirty="0"/>
          </a:p>
          <a:p>
            <a:r>
              <a:rPr lang="da-DK" sz="2800" dirty="0"/>
              <a:t>Inspirere juniorerne til at ”lære at træne”</a:t>
            </a:r>
          </a:p>
          <a:p>
            <a:r>
              <a:rPr lang="da-DK" sz="2800" dirty="0"/>
              <a:t>Sørge for et godt socialt miljø blandt børnene</a:t>
            </a:r>
          </a:p>
          <a:p>
            <a:r>
              <a:rPr lang="da-DK" sz="2800" dirty="0"/>
              <a:t>Udvikle både bredde og </a:t>
            </a:r>
            <a:r>
              <a:rPr lang="da-DK" sz="2800" dirty="0" smtClean="0"/>
              <a:t>elite</a:t>
            </a:r>
            <a:endParaRPr lang="da-DK" sz="2800" dirty="0"/>
          </a:p>
          <a:p>
            <a:r>
              <a:rPr lang="da-DK" sz="2800" dirty="0"/>
              <a:t>Sørge for </a:t>
            </a:r>
            <a:r>
              <a:rPr lang="da-DK" sz="2800" dirty="0" smtClean="0"/>
              <a:t>forældreopbakning</a:t>
            </a:r>
          </a:p>
          <a:p>
            <a:r>
              <a:rPr lang="da-DK" sz="2800" dirty="0" smtClean="0"/>
              <a:t>Der udgives en kalender/program for </a:t>
            </a:r>
            <a:r>
              <a:rPr lang="da-DK" sz="2800" dirty="0" smtClean="0"/>
              <a:t>2019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91581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067550" cy="1143000"/>
          </a:xfrm>
        </p:spPr>
        <p:txBody>
          <a:bodyPr/>
          <a:lstStyle/>
          <a:p>
            <a:r>
              <a:rPr lang="da-DK" sz="3600" dirty="0"/>
              <a:t>Junior og puslinge </a:t>
            </a:r>
            <a:r>
              <a:rPr lang="da-DK" sz="3600" dirty="0" smtClean="0"/>
              <a:t>medlem 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800" dirty="0" smtClean="0"/>
              <a:t>Vi forventer, at man</a:t>
            </a:r>
          </a:p>
          <a:p>
            <a:r>
              <a:rPr lang="da-DK" sz="2800" dirty="0" smtClean="0"/>
              <a:t>Deltager </a:t>
            </a:r>
            <a:r>
              <a:rPr lang="da-DK" sz="2800" dirty="0"/>
              <a:t>aktivt i </a:t>
            </a:r>
            <a:r>
              <a:rPr lang="da-DK" sz="2800" dirty="0" smtClean="0"/>
              <a:t>den ugentlige </a:t>
            </a:r>
            <a:r>
              <a:rPr lang="da-DK" sz="2800" dirty="0"/>
              <a:t>træning</a:t>
            </a:r>
          </a:p>
          <a:p>
            <a:r>
              <a:rPr lang="da-DK" sz="2800" dirty="0" smtClean="0"/>
              <a:t>Deltager </a:t>
            </a:r>
            <a:r>
              <a:rPr lang="da-DK" sz="2800" dirty="0"/>
              <a:t>aktivt i torsdags matcher</a:t>
            </a:r>
          </a:p>
          <a:p>
            <a:r>
              <a:rPr lang="da-DK" sz="2800" dirty="0"/>
              <a:t>Gerne selvtræne</a:t>
            </a:r>
          </a:p>
          <a:p>
            <a:r>
              <a:rPr lang="da-DK" sz="2800" dirty="0"/>
              <a:t>Pris </a:t>
            </a:r>
            <a:r>
              <a:rPr lang="da-DK" sz="2800" dirty="0" smtClean="0"/>
              <a:t>2.500 </a:t>
            </a:r>
            <a:r>
              <a:rPr lang="da-DK" sz="2800" dirty="0"/>
              <a:t>DKK årligt</a:t>
            </a:r>
          </a:p>
          <a:p>
            <a:pPr lvl="1"/>
            <a:r>
              <a:rPr lang="da-DK" sz="2400" dirty="0"/>
              <a:t>Inkluderer 1 ugentlig træning </a:t>
            </a:r>
          </a:p>
        </p:txBody>
      </p:sp>
    </p:spTree>
    <p:extLst>
      <p:ext uri="{BB962C8B-B14F-4D97-AF65-F5344CB8AC3E}">
        <p14:creationId xmlns:p14="http://schemas.microsoft.com/office/powerpoint/2010/main" val="100256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Træning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24672"/>
            <a:ext cx="8229600" cy="4525963"/>
          </a:xfrm>
        </p:spPr>
        <p:txBody>
          <a:bodyPr/>
          <a:lstStyle/>
          <a:p>
            <a:r>
              <a:rPr lang="da-DK" sz="2800" dirty="0" smtClean="0"/>
              <a:t>Fælles </a:t>
            </a:r>
            <a:r>
              <a:rPr lang="da-DK" sz="2800" dirty="0" smtClean="0"/>
              <a:t>træning </a:t>
            </a:r>
            <a:r>
              <a:rPr lang="da-DK" sz="2800" dirty="0" smtClean="0"/>
              <a:t>(inkluderet i kontingentet) </a:t>
            </a:r>
            <a:endParaRPr lang="da-DK" sz="2800" dirty="0"/>
          </a:p>
          <a:p>
            <a:pPr lvl="1"/>
            <a:r>
              <a:rPr lang="da-DK" sz="2000" dirty="0" smtClean="0"/>
              <a:t>Aldersrelateret </a:t>
            </a:r>
            <a:r>
              <a:rPr lang="da-DK" sz="2000" dirty="0"/>
              <a:t>træning</a:t>
            </a:r>
          </a:p>
          <a:p>
            <a:pPr lvl="1"/>
            <a:r>
              <a:rPr lang="da-DK" sz="2000" dirty="0" smtClean="0"/>
              <a:t>1-2 </a:t>
            </a:r>
            <a:r>
              <a:rPr lang="da-DK" sz="2000" dirty="0"/>
              <a:t>timers </a:t>
            </a:r>
            <a:r>
              <a:rPr lang="da-DK" sz="2000" dirty="0" smtClean="0"/>
              <a:t>varighed  (</a:t>
            </a:r>
            <a:r>
              <a:rPr lang="da-DK" sz="2000" dirty="0" smtClean="0"/>
              <a:t>mandag – tirsdag og lørdag)</a:t>
            </a:r>
            <a:endParaRPr lang="da-DK" sz="2000" dirty="0" smtClean="0"/>
          </a:p>
          <a:p>
            <a:pPr lvl="1"/>
            <a:r>
              <a:rPr lang="da-DK" sz="2000" dirty="0" smtClean="0"/>
              <a:t>Oskar Almlund og Kenneth Kromann</a:t>
            </a:r>
            <a:endParaRPr lang="da-DK" sz="2000" dirty="0" smtClean="0"/>
          </a:p>
          <a:p>
            <a:r>
              <a:rPr lang="da-DK" sz="2800" dirty="0" smtClean="0"/>
              <a:t>Individuel </a:t>
            </a:r>
            <a:r>
              <a:rPr lang="da-DK" sz="2800" dirty="0"/>
              <a:t>træning</a:t>
            </a:r>
          </a:p>
          <a:p>
            <a:pPr lvl="1"/>
            <a:r>
              <a:rPr lang="da-DK" sz="2000" dirty="0"/>
              <a:t>Privatlektioner af 25 min kan altid </a:t>
            </a:r>
            <a:r>
              <a:rPr lang="da-DK" sz="2000" dirty="0" smtClean="0"/>
              <a:t>købes</a:t>
            </a:r>
          </a:p>
          <a:p>
            <a:r>
              <a:rPr lang="da-DK" sz="2800" dirty="0" smtClean="0"/>
              <a:t>Ekstra træning: Bredde, Udvikling og Turnering </a:t>
            </a:r>
            <a:endParaRPr lang="da-DK" sz="2800" dirty="0" smtClean="0"/>
          </a:p>
          <a:p>
            <a:pPr lvl="1"/>
            <a:r>
              <a:rPr lang="da-DK" sz="2000" dirty="0" smtClean="0"/>
              <a:t>Trænings</a:t>
            </a:r>
            <a:r>
              <a:rPr lang="da-DK" sz="2000" dirty="0" smtClean="0"/>
              <a:t>programmer </a:t>
            </a:r>
            <a:r>
              <a:rPr lang="da-DK" sz="2000" dirty="0" smtClean="0"/>
              <a:t>ved </a:t>
            </a:r>
            <a:r>
              <a:rPr lang="da-DK" sz="2000" dirty="0" smtClean="0"/>
              <a:t>Oskar Almlund, som kan tilkøbes ekstra til fælles træningen</a:t>
            </a:r>
            <a:endParaRPr lang="da-DK" sz="2000" dirty="0" smtClean="0"/>
          </a:p>
          <a:p>
            <a:pPr lvl="1"/>
            <a:r>
              <a:rPr lang="da-DK" sz="2000" dirty="0" smtClean="0"/>
              <a:t>Der er </a:t>
            </a:r>
            <a:r>
              <a:rPr lang="da-DK" sz="2000" dirty="0"/>
              <a:t>3</a:t>
            </a:r>
            <a:r>
              <a:rPr lang="da-DK" sz="2000" dirty="0" smtClean="0"/>
              <a:t> </a:t>
            </a:r>
            <a:r>
              <a:rPr lang="da-DK" sz="2000" dirty="0" smtClean="0"/>
              <a:t>forskellige </a:t>
            </a:r>
            <a:r>
              <a:rPr lang="da-DK" sz="2000" dirty="0" smtClean="0"/>
              <a:t>pakker: Bredde, Udvikling og Turnering</a:t>
            </a:r>
          </a:p>
          <a:p>
            <a:pPr lvl="1"/>
            <a:r>
              <a:rPr lang="da-DK" sz="2000" dirty="0" smtClean="0"/>
              <a:t>Tilbuddet er baseret på hvor meget man ønsker med sin golf og kan være både halvår og helårs træning</a:t>
            </a:r>
            <a:r>
              <a:rPr lang="da-DK" sz="2000" dirty="0" smtClean="0"/>
              <a:t>  </a:t>
            </a:r>
          </a:p>
          <a:p>
            <a:pPr lvl="1"/>
            <a:r>
              <a:rPr lang="da-DK" sz="2000" dirty="0" smtClean="0"/>
              <a:t>Mere info kan fås ved henvendelse til Oskar</a:t>
            </a:r>
            <a:endParaRPr lang="da-DK" sz="2000" dirty="0" smtClean="0"/>
          </a:p>
          <a:p>
            <a:pPr marL="457200" lvl="1" indent="0">
              <a:buNone/>
            </a:pPr>
            <a:endParaRPr lang="da-DK" sz="2000" dirty="0" smtClean="0"/>
          </a:p>
        </p:txBody>
      </p:sp>
    </p:spTree>
    <p:extLst>
      <p:ext uri="{BB962C8B-B14F-4D97-AF65-F5344CB8AC3E}">
        <p14:creationId xmlns:p14="http://schemas.microsoft.com/office/powerpoint/2010/main" val="58965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Fælles</a:t>
            </a:r>
            <a:r>
              <a:rPr lang="da-DK" smtClean="0"/>
              <a:t>træning - tider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da-DK" dirty="0" smtClean="0"/>
              <a:t>Mandag:  </a:t>
            </a:r>
          </a:p>
          <a:p>
            <a:pPr lvl="1"/>
            <a:r>
              <a:rPr lang="da-DK" dirty="0" smtClean="0"/>
              <a:t>16.30-18.00: Yngre drenge og piger</a:t>
            </a:r>
          </a:p>
          <a:p>
            <a:pPr lvl="1"/>
            <a:r>
              <a:rPr lang="da-DK" dirty="0" smtClean="0"/>
              <a:t>18.00-19.30: Piger </a:t>
            </a:r>
            <a:endParaRPr lang="da-DK" dirty="0" smtClean="0"/>
          </a:p>
          <a:p>
            <a:r>
              <a:rPr lang="da-DK" dirty="0" smtClean="0"/>
              <a:t>Tirsdag</a:t>
            </a:r>
          </a:p>
          <a:p>
            <a:pPr lvl="1"/>
            <a:r>
              <a:rPr lang="da-DK" dirty="0" smtClean="0"/>
              <a:t>16.00-18.00: Drenge</a:t>
            </a:r>
          </a:p>
          <a:p>
            <a:r>
              <a:rPr lang="da-DK" dirty="0" smtClean="0"/>
              <a:t>Onsdag: Ekstra træningstilbud</a:t>
            </a:r>
          </a:p>
          <a:p>
            <a:pPr lvl="1"/>
            <a:r>
              <a:rPr lang="da-DK" dirty="0" smtClean="0"/>
              <a:t>16-18 : Turneringspakke</a:t>
            </a:r>
            <a:endParaRPr lang="da-DK" dirty="0" smtClean="0"/>
          </a:p>
          <a:p>
            <a:r>
              <a:rPr lang="da-DK" dirty="0" smtClean="0"/>
              <a:t>Lørdag:</a:t>
            </a:r>
          </a:p>
          <a:p>
            <a:pPr lvl="1"/>
            <a:r>
              <a:rPr lang="da-DK" dirty="0" smtClean="0"/>
              <a:t>10.00-11.00: Puslinge </a:t>
            </a:r>
          </a:p>
          <a:p>
            <a:r>
              <a:rPr lang="da-DK" dirty="0" smtClean="0"/>
              <a:t>xx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4967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Torsdagsmatch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Socialt </a:t>
            </a:r>
          </a:p>
          <a:p>
            <a:r>
              <a:rPr lang="da-DK" dirty="0" smtClean="0"/>
              <a:t>Sjove og spændende matchformer</a:t>
            </a:r>
          </a:p>
          <a:p>
            <a:r>
              <a:rPr lang="da-DK" dirty="0" smtClean="0"/>
              <a:t>Order of merit</a:t>
            </a:r>
            <a:endParaRPr lang="da-DK" dirty="0"/>
          </a:p>
          <a:p>
            <a:r>
              <a:rPr lang="da-DK" dirty="0" smtClean="0"/>
              <a:t>Fra kl. 16.00 til </a:t>
            </a:r>
            <a:r>
              <a:rPr lang="da-DK" dirty="0" smtClean="0"/>
              <a:t>19.00</a:t>
            </a:r>
          </a:p>
          <a:p>
            <a:r>
              <a:rPr lang="da-DK" dirty="0" smtClean="0"/>
              <a:t>Juniorer som spiller par-3 bane møder fra 17.30</a:t>
            </a:r>
            <a:endParaRPr lang="da-DK" dirty="0" smtClean="0"/>
          </a:p>
          <a:p>
            <a:r>
              <a:rPr lang="da-DK" dirty="0" smtClean="0"/>
              <a:t>Fælles middag</a:t>
            </a:r>
            <a:endParaRPr lang="da-DK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4522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Sociale </a:t>
            </a:r>
            <a:r>
              <a:rPr lang="da-DK" dirty="0" err="1" smtClean="0"/>
              <a:t>aktiviter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Påskelejr: Mandag-Onsdag før Skærtorsdag</a:t>
            </a:r>
          </a:p>
          <a:p>
            <a:r>
              <a:rPr lang="da-DK" dirty="0" smtClean="0"/>
              <a:t>Sommerlejr: Første uge af skolernes sommerferie – uge 27.</a:t>
            </a:r>
            <a:endParaRPr lang="da-DK" dirty="0" smtClean="0"/>
          </a:p>
          <a:p>
            <a:r>
              <a:rPr lang="da-DK" dirty="0" smtClean="0"/>
              <a:t>Efterårslejr: mandag-onsdag i uge 42.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698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Udstyr/Tøj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smtClean="0"/>
              <a:t>Jern</a:t>
            </a:r>
            <a:endParaRPr lang="da-DK" dirty="0"/>
          </a:p>
          <a:p>
            <a:pPr lvl="1"/>
            <a:r>
              <a:rPr lang="da-DK" dirty="0"/>
              <a:t>Vægt og </a:t>
            </a:r>
            <a:r>
              <a:rPr lang="da-DK" dirty="0" err="1"/>
              <a:t>flexibilitet</a:t>
            </a:r>
            <a:r>
              <a:rPr lang="da-DK" dirty="0"/>
              <a:t> der passer  </a:t>
            </a:r>
          </a:p>
          <a:p>
            <a:r>
              <a:rPr lang="da-DK" dirty="0"/>
              <a:t>Putter</a:t>
            </a:r>
          </a:p>
          <a:p>
            <a:pPr lvl="1"/>
            <a:r>
              <a:rPr lang="da-DK" dirty="0"/>
              <a:t>Hellere for lav end for høj</a:t>
            </a:r>
          </a:p>
          <a:p>
            <a:r>
              <a:rPr lang="da-DK" dirty="0"/>
              <a:t>Bag</a:t>
            </a:r>
          </a:p>
          <a:p>
            <a:pPr lvl="1"/>
            <a:r>
              <a:rPr lang="da-DK" dirty="0"/>
              <a:t>Passende størrelse</a:t>
            </a:r>
          </a:p>
          <a:p>
            <a:r>
              <a:rPr lang="da-DK" dirty="0" smtClean="0"/>
              <a:t>Tøj </a:t>
            </a:r>
          </a:p>
          <a:p>
            <a:pPr lvl="1"/>
            <a:r>
              <a:rPr lang="da-DK" dirty="0" smtClean="0"/>
              <a:t>Passende tøj efter lejligheden</a:t>
            </a:r>
          </a:p>
          <a:p>
            <a:r>
              <a:rPr lang="da-DK" dirty="0" smtClean="0"/>
              <a:t>Sko</a:t>
            </a:r>
          </a:p>
          <a:p>
            <a:pPr lvl="1"/>
            <a:r>
              <a:rPr lang="da-DK" dirty="0" smtClean="0"/>
              <a:t>Så </a:t>
            </a:r>
            <a:r>
              <a:rPr lang="da-DK" dirty="0"/>
              <a:t>der er ordentligt </a:t>
            </a:r>
            <a:r>
              <a:rPr lang="da-DK" dirty="0" smtClean="0"/>
              <a:t>fæste</a:t>
            </a:r>
          </a:p>
          <a:p>
            <a:pPr lvl="1"/>
            <a:r>
              <a:rPr lang="da-DK" dirty="0" smtClean="0"/>
              <a:t>og de er vandtætte </a:t>
            </a:r>
            <a:endParaRPr lang="da-DK" dirty="0"/>
          </a:p>
          <a:p>
            <a:r>
              <a:rPr lang="da-DK" dirty="0" smtClean="0"/>
              <a:t>Husk altid mad og drikke i </a:t>
            </a:r>
            <a:r>
              <a:rPr lang="da-DK" dirty="0" err="1" smtClean="0"/>
              <a:t>baggen</a:t>
            </a:r>
            <a:r>
              <a:rPr lang="da-DK" dirty="0" smtClean="0"/>
              <a:t>, når børnene er ude og spille/træne</a:t>
            </a:r>
          </a:p>
          <a:p>
            <a:r>
              <a:rPr lang="da-DK" dirty="0" smtClean="0"/>
              <a:t>Spørg </a:t>
            </a:r>
            <a:r>
              <a:rPr lang="da-DK" dirty="0" smtClean="0"/>
              <a:t>træneren </a:t>
            </a:r>
            <a:r>
              <a:rPr lang="da-DK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3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DB0F9B61A74240A332DD0EEA1B1DB1" ma:contentTypeVersion="10" ma:contentTypeDescription="Opret et nyt dokument." ma:contentTypeScope="" ma:versionID="b3adf7189be3454a3822e5b104fc32a7">
  <xsd:schema xmlns:xsd="http://www.w3.org/2001/XMLSchema" xmlns:xs="http://www.w3.org/2001/XMLSchema" xmlns:p="http://schemas.microsoft.com/office/2006/metadata/properties" xmlns:ns2="170e28a2-5f3b-4733-a36c-45eabfa1bc84" xmlns:ns3="5e437500-86ee-48dd-aeae-5529a9b8bc61" targetNamespace="http://schemas.microsoft.com/office/2006/metadata/properties" ma:root="true" ma:fieldsID="ea18ba20eb1e5499bb21ddd9fb9dd692" ns2:_="" ns3:_="">
    <xsd:import namespace="170e28a2-5f3b-4733-a36c-45eabfa1bc84"/>
    <xsd:import namespace="5e437500-86ee-48dd-aeae-5529a9b8bc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e28a2-5f3b-4733-a36c-45eabfa1bc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37500-86ee-48dd-aeae-5529a9b8bc6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24A5C6-60B5-4F45-989D-519CC2783707}"/>
</file>

<file path=customXml/itemProps2.xml><?xml version="1.0" encoding="utf-8"?>
<ds:datastoreItem xmlns:ds="http://schemas.openxmlformats.org/officeDocument/2006/customXml" ds:itemID="{17B2A4A0-F7E8-4A27-999E-82F730BB1AD9}"/>
</file>

<file path=customXml/itemProps3.xml><?xml version="1.0" encoding="utf-8"?>
<ds:datastoreItem xmlns:ds="http://schemas.openxmlformats.org/officeDocument/2006/customXml" ds:itemID="{51A54FBF-B548-46A1-863B-13DE3FD2E8A5}"/>
</file>

<file path=docProps/app.xml><?xml version="1.0" encoding="utf-8"?>
<Properties xmlns="http://schemas.openxmlformats.org/officeDocument/2006/extended-properties" xmlns:vt="http://schemas.openxmlformats.org/officeDocument/2006/docPropsVTypes">
  <TotalTime>10000</TotalTime>
  <Words>477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Junior golf i KGK – Golf skal være sjovt</vt:lpstr>
      <vt:lpstr>Junior afdelingen i KGK</vt:lpstr>
      <vt:lpstr>Junior afdelingens opgaver</vt:lpstr>
      <vt:lpstr>Junior og puslinge medlem </vt:lpstr>
      <vt:lpstr>Træning</vt:lpstr>
      <vt:lpstr>Fællestræning - tider</vt:lpstr>
      <vt:lpstr>Torsdagsmatch</vt:lpstr>
      <vt:lpstr>Sociale aktiviter</vt:lpstr>
      <vt:lpstr>Udstyr/Tøj</vt:lpstr>
      <vt:lpstr>Junior afdelingen har brug for hjælp</vt:lpstr>
      <vt:lpstr>Golf box og Holdsport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HOV</dc:creator>
  <cp:lastModifiedBy>Jens Peter Sørensen</cp:lastModifiedBy>
  <cp:revision>119</cp:revision>
  <cp:lastPrinted>2017-03-31T12:20:35Z</cp:lastPrinted>
  <dcterms:created xsi:type="dcterms:W3CDTF">2017-03-26T22:13:25Z</dcterms:created>
  <dcterms:modified xsi:type="dcterms:W3CDTF">2019-05-01T10:47:58Z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0x010100E0DB0F9B61A74240A332DD0EEA1B1DB1</vt:lpwstr>
  </property>
</Properties>
</file>